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youtu.be/ctSWBvyzS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pic>
        <p:nvPicPr>
          <p:cNvPr descr="Celebrating the visit of Princess Louise with the first Blackpool Illuminations." id="84" name="Google Shape;84;p13"/>
          <p:cNvPicPr preferRelativeResize="0"/>
          <p:nvPr/>
        </p:nvPicPr>
        <p:blipFill rotWithShape="1">
          <a:blip r:embed="rId3">
            <a:alphaModFix/>
          </a:blip>
          <a:srcRect b="0" l="0" r="0" t="0"/>
          <a:stretch/>
        </p:blipFill>
        <p:spPr>
          <a:xfrm>
            <a:off x="2167255" y="194650"/>
            <a:ext cx="8332156" cy="4686839"/>
          </a:xfrm>
          <a:prstGeom prst="rect">
            <a:avLst/>
          </a:prstGeom>
          <a:noFill/>
          <a:ln>
            <a:noFill/>
          </a:ln>
        </p:spPr>
      </p:pic>
      <p:sp>
        <p:nvSpPr>
          <p:cNvPr id="85" name="Google Shape;85;p13"/>
          <p:cNvSpPr txBox="1"/>
          <p:nvPr>
            <p:ph type="ctrTitle"/>
          </p:nvPr>
        </p:nvSpPr>
        <p:spPr>
          <a:xfrm>
            <a:off x="1524000" y="44860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b="1" lang="en-GB"/>
              <a:t>Blackpool in the past</a:t>
            </a:r>
            <a:endParaRPr b="1"/>
          </a:p>
        </p:txBody>
      </p:sp>
      <p:sp>
        <p:nvSpPr>
          <p:cNvPr id="86" name="Google Shape;86;p13"/>
          <p:cNvSpPr txBox="1"/>
          <p:nvPr>
            <p:ph idx="1" type="subTitle"/>
          </p:nvPr>
        </p:nvSpPr>
        <p:spPr>
          <a:xfrm>
            <a:off x="1650610" y="52022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rPr b="1" lang="en-GB"/>
              <a:t>Please use this powerpoint to help support your teaching for Week 2 home learning.</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GB"/>
              <a:t>Watch the video link of Blackpool Prom 1900</a:t>
            </a:r>
            <a:endParaRPr/>
          </a:p>
        </p:txBody>
      </p:sp>
      <p:sp>
        <p:nvSpPr>
          <p:cNvPr id="92" name="Google Shape;92;p14"/>
          <p:cNvSpPr txBox="1"/>
          <p:nvPr>
            <p:ph idx="1" type="body"/>
          </p:nvPr>
        </p:nvSpPr>
        <p:spPr>
          <a:xfrm>
            <a:off x="838200" y="1690688"/>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n-GB"/>
              <a:t> </a:t>
            </a:r>
            <a:r>
              <a:rPr lang="en-GB" u="sng">
                <a:solidFill>
                  <a:schemeClr val="hlink"/>
                </a:solidFill>
                <a:hlinkClick r:id="rId3"/>
              </a:rPr>
              <a:t>https://youtu.be/ctSWBvyzSIs</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GB"/>
              <a:t>Ask your child/children these questions:</a:t>
            </a:r>
            <a:endParaRPr/>
          </a:p>
          <a:p>
            <a:pPr indent="0" lvl="0" marL="0" rtl="0" algn="l">
              <a:lnSpc>
                <a:spcPct val="90000"/>
              </a:lnSpc>
              <a:spcBef>
                <a:spcPts val="1000"/>
              </a:spcBef>
              <a:spcAft>
                <a:spcPts val="0"/>
              </a:spcAft>
              <a:buClr>
                <a:schemeClr val="dk1"/>
              </a:buClr>
              <a:buSzPts val="2800"/>
              <a:buNone/>
            </a:pPr>
            <a:r>
              <a:rPr lang="en-GB"/>
              <a:t>What can they see?</a:t>
            </a:r>
            <a:endParaRPr/>
          </a:p>
          <a:p>
            <a:pPr indent="0" lvl="0" marL="0" rtl="0" algn="l">
              <a:lnSpc>
                <a:spcPct val="90000"/>
              </a:lnSpc>
              <a:spcBef>
                <a:spcPts val="1000"/>
              </a:spcBef>
              <a:spcAft>
                <a:spcPts val="0"/>
              </a:spcAft>
              <a:buClr>
                <a:schemeClr val="dk1"/>
              </a:buClr>
              <a:buSzPts val="2800"/>
              <a:buNone/>
            </a:pPr>
            <a:r>
              <a:rPr lang="en-GB"/>
              <a:t>Do they recognise any building in the video? </a:t>
            </a:r>
            <a:endParaRPr/>
          </a:p>
          <a:p>
            <a:pPr indent="0" lvl="0" marL="0" rtl="0" algn="l">
              <a:lnSpc>
                <a:spcPct val="90000"/>
              </a:lnSpc>
              <a:spcBef>
                <a:spcPts val="1000"/>
              </a:spcBef>
              <a:spcAft>
                <a:spcPts val="0"/>
              </a:spcAft>
              <a:buClr>
                <a:schemeClr val="dk1"/>
              </a:buClr>
              <a:buSzPts val="2800"/>
              <a:buNone/>
            </a:pPr>
            <a:r>
              <a:rPr lang="en-GB"/>
              <a:t>Do the people look the same or different to them?</a:t>
            </a:r>
            <a:endParaRPr/>
          </a:p>
          <a:p>
            <a:pPr indent="0" lvl="0" marL="0" rtl="0" algn="l">
              <a:lnSpc>
                <a:spcPct val="90000"/>
              </a:lnSpc>
              <a:spcBef>
                <a:spcPts val="1000"/>
              </a:spcBef>
              <a:spcAft>
                <a:spcPts val="0"/>
              </a:spcAft>
              <a:buClr>
                <a:schemeClr val="dk1"/>
              </a:buClr>
              <a:buSzPts val="2800"/>
              <a:buNone/>
            </a:pPr>
            <a:r>
              <a:rPr lang="en-GB"/>
              <a:t>How are they travelling around the prom?</a:t>
            </a:r>
            <a:endParaRPr/>
          </a:p>
          <a:p>
            <a:pPr indent="0" lvl="0" marL="0" rtl="0" algn="l">
              <a:lnSpc>
                <a:spcPct val="90000"/>
              </a:lnSpc>
              <a:spcBef>
                <a:spcPts val="1000"/>
              </a:spcBef>
              <a:spcAft>
                <a:spcPts val="0"/>
              </a:spcAft>
              <a:buClr>
                <a:schemeClr val="dk1"/>
              </a:buClr>
              <a:buSzPts val="2800"/>
              <a:buNone/>
            </a:pPr>
            <a:r>
              <a:rPr lang="en-GB"/>
              <a:t>How is the video different to modern videos?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GB"/>
              <a:t>Look at these two photographs of the Metropole- how are they the same/different?</a:t>
            </a:r>
            <a:endParaRPr/>
          </a:p>
        </p:txBody>
      </p:sp>
      <p:pic>
        <p:nvPicPr>
          <p:cNvPr descr="Celebrating the visit of Princess Louise with the first Blackpool Illuminations." id="98" name="Google Shape;98;p15"/>
          <p:cNvPicPr preferRelativeResize="0"/>
          <p:nvPr>
            <p:ph idx="1" type="body"/>
          </p:nvPr>
        </p:nvPicPr>
        <p:blipFill rotWithShape="1">
          <a:blip r:embed="rId3">
            <a:alphaModFix/>
          </a:blip>
          <a:srcRect b="0" l="0" r="0" t="0"/>
          <a:stretch/>
        </p:blipFill>
        <p:spPr>
          <a:xfrm>
            <a:off x="202222" y="1859501"/>
            <a:ext cx="7473197" cy="4203674"/>
          </a:xfrm>
          <a:prstGeom prst="rect">
            <a:avLst/>
          </a:prstGeom>
          <a:noFill/>
          <a:ln>
            <a:noFill/>
          </a:ln>
        </p:spPr>
      </p:pic>
      <p:pic>
        <p:nvPicPr>
          <p:cNvPr descr="The Metropole Hotel at Blackpool north shore" id="99" name="Google Shape;99;p15"/>
          <p:cNvPicPr preferRelativeResize="0"/>
          <p:nvPr/>
        </p:nvPicPr>
        <p:blipFill rotWithShape="1">
          <a:blip r:embed="rId4">
            <a:alphaModFix/>
          </a:blip>
          <a:srcRect b="0" l="0" r="0" t="0"/>
          <a:stretch/>
        </p:blipFill>
        <p:spPr>
          <a:xfrm>
            <a:off x="6964094" y="3283537"/>
            <a:ext cx="5022166" cy="33252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pic>
        <p:nvPicPr>
          <p:cNvPr descr="Blackpool Cliffs in the early 1900s" id="104" name="Google Shape;104;p16"/>
          <p:cNvPicPr preferRelativeResize="0"/>
          <p:nvPr>
            <p:ph idx="1" type="body"/>
          </p:nvPr>
        </p:nvPicPr>
        <p:blipFill rotWithShape="1">
          <a:blip r:embed="rId3">
            <a:alphaModFix/>
          </a:blip>
          <a:srcRect b="0" l="0" r="0" t="0"/>
          <a:stretch/>
        </p:blipFill>
        <p:spPr>
          <a:xfrm>
            <a:off x="1533378" y="77619"/>
            <a:ext cx="10377673" cy="6627927"/>
          </a:xfrm>
          <a:prstGeom prst="rect">
            <a:avLst/>
          </a:prstGeom>
          <a:noFill/>
          <a:ln>
            <a:noFill/>
          </a:ln>
        </p:spPr>
      </p:pic>
      <p:sp>
        <p:nvSpPr>
          <p:cNvPr id="105" name="Google Shape;105;p16"/>
          <p:cNvSpPr txBox="1"/>
          <p:nvPr>
            <p:ph type="title"/>
          </p:nvPr>
        </p:nvSpPr>
        <p:spPr>
          <a:xfrm>
            <a:off x="1780735" y="308854"/>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GB"/>
              <a:t>What do you notice in this picture?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GB"/>
              <a:t>This is Blackpool Pleasure Beach then and now. Has it changed?</a:t>
            </a:r>
            <a:endParaRPr/>
          </a:p>
        </p:txBody>
      </p:sp>
      <p:pic>
        <p:nvPicPr>
          <p:cNvPr descr="Early view of Blackpool Pleasure Beach when it began to grow, see the Flying Machine" id="111" name="Google Shape;111;p17"/>
          <p:cNvPicPr preferRelativeResize="0"/>
          <p:nvPr/>
        </p:nvPicPr>
        <p:blipFill rotWithShape="1">
          <a:blip r:embed="rId3">
            <a:alphaModFix/>
          </a:blip>
          <a:srcRect b="0" l="0" r="0" t="0"/>
          <a:stretch/>
        </p:blipFill>
        <p:spPr>
          <a:xfrm>
            <a:off x="338454" y="1937286"/>
            <a:ext cx="5563281" cy="4083685"/>
          </a:xfrm>
          <a:prstGeom prst="rect">
            <a:avLst/>
          </a:prstGeom>
          <a:noFill/>
          <a:ln>
            <a:noFill/>
          </a:ln>
        </p:spPr>
      </p:pic>
      <p:pic>
        <p:nvPicPr>
          <p:cNvPr descr="Blackpool Pleasure Beach launches new open dated wristband – Park ..." id="112" name="Google Shape;112;p17"/>
          <p:cNvPicPr preferRelativeResize="0"/>
          <p:nvPr/>
        </p:nvPicPr>
        <p:blipFill rotWithShape="1">
          <a:blip r:embed="rId4">
            <a:alphaModFix/>
          </a:blip>
          <a:srcRect b="0" l="0" r="0" t="0"/>
          <a:stretch/>
        </p:blipFill>
        <p:spPr>
          <a:xfrm>
            <a:off x="6030610" y="2293033"/>
            <a:ext cx="5856590" cy="439347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GB"/>
              <a:t>Then and now</a:t>
            </a:r>
            <a:endParaRPr/>
          </a:p>
        </p:txBody>
      </p:sp>
      <p:sp>
        <p:nvSpPr>
          <p:cNvPr id="118" name="Google Shape;118;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GB"/>
              <a:t>Now go back and revisit some of the pictures and the video. See if you spot these different points. </a:t>
            </a:r>
            <a:endParaRPr/>
          </a:p>
          <a:p>
            <a:pPr indent="-228600" lvl="0" marL="228600" rtl="0" algn="l">
              <a:lnSpc>
                <a:spcPct val="90000"/>
              </a:lnSpc>
              <a:spcBef>
                <a:spcPts val="1000"/>
              </a:spcBef>
              <a:spcAft>
                <a:spcPts val="0"/>
              </a:spcAft>
              <a:buClr>
                <a:schemeClr val="dk1"/>
              </a:buClr>
              <a:buSzPts val="2800"/>
              <a:buChar char="•"/>
            </a:pPr>
            <a:r>
              <a:rPr lang="en-GB"/>
              <a:t>Did you notice the lamp lights? They aren’t like ours. They had to be lit every night. They did not use electricity.</a:t>
            </a:r>
            <a:endParaRPr/>
          </a:p>
          <a:p>
            <a:pPr indent="-228600" lvl="0" marL="228600" rtl="0" algn="l">
              <a:lnSpc>
                <a:spcPct val="90000"/>
              </a:lnSpc>
              <a:spcBef>
                <a:spcPts val="1000"/>
              </a:spcBef>
              <a:spcAft>
                <a:spcPts val="0"/>
              </a:spcAft>
              <a:buClr>
                <a:schemeClr val="dk1"/>
              </a:buClr>
              <a:buSzPts val="2800"/>
              <a:buChar char="•"/>
            </a:pPr>
            <a:r>
              <a:rPr lang="en-GB"/>
              <a:t>What are people wearing? Clothes and fashion have changed a lot over time. You can see most of the ladies are wearing full dresses and hats and the men are wearing suits. How is that different to what we wear today?</a:t>
            </a:r>
            <a:endParaRPr/>
          </a:p>
          <a:p>
            <a:pPr indent="-228600" lvl="0" marL="228600" rtl="0" algn="l">
              <a:lnSpc>
                <a:spcPct val="90000"/>
              </a:lnSpc>
              <a:spcBef>
                <a:spcPts val="1000"/>
              </a:spcBef>
              <a:spcAft>
                <a:spcPts val="0"/>
              </a:spcAft>
              <a:buClr>
                <a:schemeClr val="dk1"/>
              </a:buClr>
              <a:buSzPts val="2800"/>
              <a:buChar char="•"/>
            </a:pPr>
            <a:r>
              <a:rPr lang="en-GB"/>
              <a:t>Did you notice the older photos are in black and white? Colour in photographs only became popular in the 1960s.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